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60" r:id="rId4"/>
    <p:sldId id="257" r:id="rId5"/>
    <p:sldId id="259" r:id="rId6"/>
    <p:sldId id="258"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p:scale>
          <a:sx n="80" d="100"/>
          <a:sy n="80" d="100"/>
        </p:scale>
        <p:origin x="-1062"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6CE99F1A-035C-4BE4-8AAD-6C60B9AF6CB3}" type="datetimeFigureOut">
              <a:rPr lang="en-US" smtClean="0"/>
              <a:t>4/23/2014</a:t>
            </a:fld>
            <a:endParaRPr lang="en-US"/>
          </a:p>
        </p:txBody>
      </p:sp>
      <p:sp>
        <p:nvSpPr>
          <p:cNvPr id="16" name="Slide Number Placeholder 15"/>
          <p:cNvSpPr>
            <a:spLocks noGrp="1"/>
          </p:cNvSpPr>
          <p:nvPr>
            <p:ph type="sldNum" sz="quarter" idx="11"/>
          </p:nvPr>
        </p:nvSpPr>
        <p:spPr/>
        <p:txBody>
          <a:bodyPr/>
          <a:lstStyle/>
          <a:p>
            <a:fld id="{22A93EBC-118A-4799-AAB7-027BD952EEC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99F1A-035C-4BE4-8AAD-6C60B9AF6CB3}"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93EBC-118A-4799-AAB7-027BD952EE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E99F1A-035C-4BE4-8AAD-6C60B9AF6CB3}"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93EBC-118A-4799-AAB7-027BD952EE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6CE99F1A-035C-4BE4-8AAD-6C60B9AF6CB3}" type="datetimeFigureOut">
              <a:rPr lang="en-US" smtClean="0"/>
              <a:t>4/23/2014</a:t>
            </a:fld>
            <a:endParaRPr lang="en-US"/>
          </a:p>
        </p:txBody>
      </p:sp>
      <p:sp>
        <p:nvSpPr>
          <p:cNvPr id="15" name="Slide Number Placeholder 14"/>
          <p:cNvSpPr>
            <a:spLocks noGrp="1"/>
          </p:cNvSpPr>
          <p:nvPr>
            <p:ph type="sldNum" sz="quarter" idx="11"/>
          </p:nvPr>
        </p:nvSpPr>
        <p:spPr/>
        <p:txBody>
          <a:bodyPr/>
          <a:lstStyle/>
          <a:p>
            <a:fld id="{22A93EBC-118A-4799-AAB7-027BD952EEC3}"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6CE99F1A-035C-4BE4-8AAD-6C60B9AF6CB3}" type="datetimeFigureOut">
              <a:rPr lang="en-US" smtClean="0"/>
              <a:t>4/23/2014</a:t>
            </a:fld>
            <a:endParaRPr lang="en-US"/>
          </a:p>
        </p:txBody>
      </p:sp>
      <p:sp>
        <p:nvSpPr>
          <p:cNvPr id="13" name="Slide Number Placeholder 12"/>
          <p:cNvSpPr>
            <a:spLocks noGrp="1"/>
          </p:cNvSpPr>
          <p:nvPr>
            <p:ph type="sldNum" sz="quarter" idx="11"/>
          </p:nvPr>
        </p:nvSpPr>
        <p:spPr/>
        <p:txBody>
          <a:bodyPr/>
          <a:lstStyle/>
          <a:p>
            <a:fld id="{22A93EBC-118A-4799-AAB7-027BD952EEC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CE99F1A-035C-4BE4-8AAD-6C60B9AF6CB3}" type="datetimeFigureOut">
              <a:rPr lang="en-US" smtClean="0"/>
              <a:t>4/23/2014</a:t>
            </a:fld>
            <a:endParaRPr lang="en-US"/>
          </a:p>
        </p:txBody>
      </p:sp>
      <p:sp>
        <p:nvSpPr>
          <p:cNvPr id="9" name="Slide Number Placeholder 8"/>
          <p:cNvSpPr>
            <a:spLocks noGrp="1"/>
          </p:cNvSpPr>
          <p:nvPr>
            <p:ph type="sldNum" sz="quarter" idx="11"/>
          </p:nvPr>
        </p:nvSpPr>
        <p:spPr/>
        <p:txBody>
          <a:bodyPr/>
          <a:lstStyle/>
          <a:p>
            <a:fld id="{22A93EBC-118A-4799-AAB7-027BD952EEC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6CE99F1A-035C-4BE4-8AAD-6C60B9AF6CB3}" type="datetimeFigureOut">
              <a:rPr lang="en-US" smtClean="0"/>
              <a:t>4/23/2014</a:t>
            </a:fld>
            <a:endParaRPr lang="en-US"/>
          </a:p>
        </p:txBody>
      </p:sp>
      <p:sp>
        <p:nvSpPr>
          <p:cNvPr id="15" name="Slide Number Placeholder 14"/>
          <p:cNvSpPr>
            <a:spLocks noGrp="1"/>
          </p:cNvSpPr>
          <p:nvPr>
            <p:ph type="sldNum" sz="quarter" idx="11"/>
          </p:nvPr>
        </p:nvSpPr>
        <p:spPr/>
        <p:txBody>
          <a:bodyPr/>
          <a:lstStyle/>
          <a:p>
            <a:fld id="{22A93EBC-118A-4799-AAB7-027BD952EEC3}"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6CE99F1A-035C-4BE4-8AAD-6C60B9AF6CB3}" type="datetimeFigureOut">
              <a:rPr lang="en-US" smtClean="0"/>
              <a:t>4/23/2014</a:t>
            </a:fld>
            <a:endParaRPr lang="en-US"/>
          </a:p>
        </p:txBody>
      </p:sp>
      <p:sp>
        <p:nvSpPr>
          <p:cNvPr id="8" name="Slide Number Placeholder 7"/>
          <p:cNvSpPr>
            <a:spLocks noGrp="1"/>
          </p:cNvSpPr>
          <p:nvPr>
            <p:ph type="sldNum" sz="quarter" idx="11"/>
          </p:nvPr>
        </p:nvSpPr>
        <p:spPr/>
        <p:txBody>
          <a:bodyPr/>
          <a:lstStyle/>
          <a:p>
            <a:fld id="{22A93EBC-118A-4799-AAB7-027BD952EEC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E99F1A-035C-4BE4-8AAD-6C60B9AF6CB3}" type="datetimeFigureOut">
              <a:rPr lang="en-US" smtClean="0"/>
              <a:t>4/23/2014</a:t>
            </a:fld>
            <a:endParaRPr lang="en-US"/>
          </a:p>
        </p:txBody>
      </p:sp>
      <p:sp>
        <p:nvSpPr>
          <p:cNvPr id="6" name="Slide Number Placeholder 5"/>
          <p:cNvSpPr>
            <a:spLocks noGrp="1"/>
          </p:cNvSpPr>
          <p:nvPr>
            <p:ph type="sldNum" sz="quarter" idx="11"/>
          </p:nvPr>
        </p:nvSpPr>
        <p:spPr/>
        <p:txBody>
          <a:bodyPr/>
          <a:lstStyle/>
          <a:p>
            <a:fld id="{22A93EBC-118A-4799-AAB7-027BD952EEC3}"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6CE99F1A-035C-4BE4-8AAD-6C60B9AF6CB3}" type="datetimeFigureOut">
              <a:rPr lang="en-US" smtClean="0"/>
              <a:t>4/23/2014</a:t>
            </a:fld>
            <a:endParaRPr lang="en-US"/>
          </a:p>
        </p:txBody>
      </p:sp>
      <p:sp>
        <p:nvSpPr>
          <p:cNvPr id="16" name="Slide Number Placeholder 15"/>
          <p:cNvSpPr>
            <a:spLocks noGrp="1"/>
          </p:cNvSpPr>
          <p:nvPr>
            <p:ph type="sldNum" sz="quarter" idx="11"/>
          </p:nvPr>
        </p:nvSpPr>
        <p:spPr/>
        <p:txBody>
          <a:bodyPr/>
          <a:lstStyle/>
          <a:p>
            <a:fld id="{22A93EBC-118A-4799-AAB7-027BD952EEC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6CE99F1A-035C-4BE4-8AAD-6C60B9AF6CB3}" type="datetimeFigureOut">
              <a:rPr lang="en-US" smtClean="0"/>
              <a:t>4/23/2014</a:t>
            </a:fld>
            <a:endParaRPr lang="en-US"/>
          </a:p>
        </p:txBody>
      </p:sp>
      <p:sp>
        <p:nvSpPr>
          <p:cNvPr id="14" name="Slide Number Placeholder 13"/>
          <p:cNvSpPr>
            <a:spLocks noGrp="1"/>
          </p:cNvSpPr>
          <p:nvPr>
            <p:ph type="sldNum" sz="quarter" idx="11"/>
          </p:nvPr>
        </p:nvSpPr>
        <p:spPr/>
        <p:txBody>
          <a:bodyPr/>
          <a:lstStyle/>
          <a:p>
            <a:fld id="{22A93EBC-118A-4799-AAB7-027BD952EEC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CE99F1A-035C-4BE4-8AAD-6C60B9AF6CB3}" type="datetimeFigureOut">
              <a:rPr lang="en-US" smtClean="0"/>
              <a:t>4/23/2014</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2A93EBC-118A-4799-AAB7-027BD952EEC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geomag.nrcan.gc.ca/mag_fld/fld-eng.php" TargetMode="External"/><Relationship Id="rId3" Type="http://schemas.openxmlformats.org/officeDocument/2006/relationships/hyperlink" Target="http://www.physics.org/article-questions.asp?id=64" TargetMode="External"/><Relationship Id="rId7" Type="http://schemas.openxmlformats.org/officeDocument/2006/relationships/hyperlink" Target="http://wattsupwiththat.com/2012/12/02/science-spin-of-the-worst-kind-national-geographics-when-the-earth-stops-spinning/" TargetMode="External"/><Relationship Id="rId2" Type="http://schemas.openxmlformats.org/officeDocument/2006/relationships/hyperlink" Target="http://science.howstuffworks.com/science-vs-myth/what-if/what-if-earth-stopped-spinning.htm" TargetMode="External"/><Relationship Id="rId1" Type="http://schemas.openxmlformats.org/officeDocument/2006/relationships/slideLayout" Target="../slideLayouts/slideLayout2.xml"/><Relationship Id="rId6" Type="http://schemas.openxmlformats.org/officeDocument/2006/relationships/hyperlink" Target="http://184.154.224.5/~creatio1/index.php?option=com_content&amp;task=view&amp;id=38" TargetMode="External"/><Relationship Id="rId5" Type="http://schemas.openxmlformats.org/officeDocument/2006/relationships/hyperlink" Target="http://oddbooks.co.uk/oddbooks/westfield.html" TargetMode="External"/><Relationship Id="rId4" Type="http://schemas.openxmlformats.org/officeDocument/2006/relationships/hyperlink" Target="http://image.gsfc.nasa.gov/poetry/ask/q1168.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if the earth stopped spinning?</a:t>
            </a:r>
            <a:endParaRPr lang="en-US" dirty="0"/>
          </a:p>
        </p:txBody>
      </p:sp>
      <p:sp>
        <p:nvSpPr>
          <p:cNvPr id="3" name="Subtitle 2"/>
          <p:cNvSpPr>
            <a:spLocks noGrp="1"/>
          </p:cNvSpPr>
          <p:nvPr>
            <p:ph type="subTitle" idx="1"/>
          </p:nvPr>
        </p:nvSpPr>
        <p:spPr/>
        <p:txBody>
          <a:bodyPr/>
          <a:lstStyle/>
          <a:p>
            <a:r>
              <a:rPr lang="en-US" dirty="0" smtClean="0"/>
              <a:t>By: Daniel Baca and Luis Varela</a:t>
            </a:r>
            <a:endParaRPr lang="en-US" dirty="0"/>
          </a:p>
        </p:txBody>
      </p:sp>
    </p:spTree>
    <p:extLst>
      <p:ext uri="{BB962C8B-B14F-4D97-AF65-F5344CB8AC3E}">
        <p14:creationId xmlns:p14="http://schemas.microsoft.com/office/powerpoint/2010/main" val="3410144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763000" cy="4190999"/>
          </a:xfrm>
        </p:spPr>
        <p:txBody>
          <a:bodyPr/>
          <a:lstStyle/>
          <a:p>
            <a:r>
              <a:rPr lang="en-US" dirty="0">
                <a:hlinkClick r:id="rId2"/>
              </a:rPr>
              <a:t>http://</a:t>
            </a:r>
            <a:r>
              <a:rPr lang="en-US" dirty="0" smtClean="0">
                <a:hlinkClick r:id="rId2"/>
              </a:rPr>
              <a:t>science.howstuffworks.com/science-vs-myth/what-if/what-if-earth-stopped-spinning.htm</a:t>
            </a:r>
            <a:r>
              <a:rPr lang="en-US" dirty="0" smtClean="0"/>
              <a:t>  </a:t>
            </a:r>
          </a:p>
          <a:p>
            <a:r>
              <a:rPr lang="en-US" dirty="0">
                <a:hlinkClick r:id="rId3"/>
              </a:rPr>
              <a:t>http://</a:t>
            </a:r>
            <a:r>
              <a:rPr lang="en-US" dirty="0" smtClean="0">
                <a:hlinkClick r:id="rId3"/>
              </a:rPr>
              <a:t>www.physics.org/article-questions.asp?id=64</a:t>
            </a:r>
            <a:r>
              <a:rPr lang="en-US" dirty="0" smtClean="0"/>
              <a:t> </a:t>
            </a:r>
          </a:p>
          <a:p>
            <a:r>
              <a:rPr lang="en-US" dirty="0">
                <a:hlinkClick r:id="rId4"/>
              </a:rPr>
              <a:t>http://</a:t>
            </a:r>
            <a:r>
              <a:rPr lang="en-US" dirty="0" smtClean="0">
                <a:hlinkClick r:id="rId4"/>
              </a:rPr>
              <a:t>image.gsfc.nasa.gov/poetry/ask/q1168.html</a:t>
            </a:r>
            <a:r>
              <a:rPr lang="en-US" dirty="0" smtClean="0"/>
              <a:t> </a:t>
            </a:r>
          </a:p>
          <a:p>
            <a:r>
              <a:rPr lang="en-US" dirty="0">
                <a:hlinkClick r:id="rId5"/>
              </a:rPr>
              <a:t>http://</a:t>
            </a:r>
            <a:r>
              <a:rPr lang="en-US" dirty="0" smtClean="0">
                <a:hlinkClick r:id="rId5"/>
              </a:rPr>
              <a:t>oddbooks.co.uk/oddbooks/westfield.html</a:t>
            </a:r>
            <a:r>
              <a:rPr lang="en-US" dirty="0" smtClean="0"/>
              <a:t> </a:t>
            </a:r>
          </a:p>
          <a:p>
            <a:r>
              <a:rPr lang="en-US" dirty="0">
                <a:hlinkClick r:id="rId6"/>
              </a:rPr>
              <a:t>http://184.154.224.5/~</a:t>
            </a:r>
            <a:r>
              <a:rPr lang="en-US" dirty="0" smtClean="0">
                <a:hlinkClick r:id="rId6"/>
              </a:rPr>
              <a:t>creatio1/index.php?option=com_content&amp;task=view&amp;id=38</a:t>
            </a:r>
            <a:r>
              <a:rPr lang="en-US" dirty="0" smtClean="0"/>
              <a:t> </a:t>
            </a:r>
          </a:p>
          <a:p>
            <a:r>
              <a:rPr lang="en-US" dirty="0">
                <a:hlinkClick r:id="rId7"/>
              </a:rPr>
              <a:t>http://wattsupwiththat.com/2012/12/02/science-spin-of-the-worst-kind-national-geographics-when-the-earth-stops-spinning</a:t>
            </a:r>
            <a:r>
              <a:rPr lang="en-US" dirty="0" smtClean="0">
                <a:hlinkClick r:id="rId7"/>
              </a:rPr>
              <a:t>/</a:t>
            </a:r>
            <a:r>
              <a:rPr lang="en-US" dirty="0" smtClean="0"/>
              <a:t> </a:t>
            </a:r>
          </a:p>
          <a:p>
            <a:r>
              <a:rPr lang="en-US" dirty="0">
                <a:hlinkClick r:id="rId8"/>
              </a:rPr>
              <a:t>http://</a:t>
            </a:r>
            <a:r>
              <a:rPr lang="en-US" dirty="0" smtClean="0">
                <a:hlinkClick r:id="rId8"/>
              </a:rPr>
              <a:t>geomag.nrcan.gc.ca/mag_fld/fld-eng.php</a:t>
            </a:r>
            <a:r>
              <a:rPr lang="en-US" dirty="0" smtClean="0"/>
              <a:t> </a:t>
            </a:r>
          </a:p>
          <a:p>
            <a:endParaRPr lang="en-US" dirty="0" smtClean="0"/>
          </a:p>
        </p:txBody>
      </p:sp>
      <p:sp>
        <p:nvSpPr>
          <p:cNvPr id="3" name="Title 2"/>
          <p:cNvSpPr>
            <a:spLocks noGrp="1"/>
          </p:cNvSpPr>
          <p:nvPr>
            <p:ph type="title"/>
          </p:nvPr>
        </p:nvSpPr>
        <p:spPr/>
        <p:txBody>
          <a:bodyPr/>
          <a:lstStyle/>
          <a:p>
            <a:r>
              <a:rPr lang="en-US" dirty="0" smtClean="0"/>
              <a:t>Resources </a:t>
            </a:r>
            <a:endParaRPr lang="en-US" dirty="0"/>
          </a:p>
        </p:txBody>
      </p:sp>
    </p:spTree>
    <p:extLst>
      <p:ext uri="{BB962C8B-B14F-4D97-AF65-F5344CB8AC3E}">
        <p14:creationId xmlns:p14="http://schemas.microsoft.com/office/powerpoint/2010/main" val="138389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1"/>
            <a:ext cx="7848600" cy="3657599"/>
          </a:xfrm>
        </p:spPr>
        <p:txBody>
          <a:bodyPr/>
          <a:lstStyle/>
          <a:p>
            <a:r>
              <a:rPr lang="en-US" dirty="0" smtClean="0"/>
              <a:t>Is this possible?</a:t>
            </a:r>
          </a:p>
          <a:p>
            <a:r>
              <a:rPr lang="en-US" dirty="0" smtClean="0"/>
              <a:t>Would we be prepared for this?</a:t>
            </a:r>
          </a:p>
          <a:p>
            <a:r>
              <a:rPr lang="en-US" dirty="0" smtClean="0"/>
              <a:t>How would it affect us? </a:t>
            </a:r>
          </a:p>
          <a:p>
            <a:r>
              <a:rPr lang="en-US" dirty="0" smtClean="0"/>
              <a:t>How would it affect the earth?</a:t>
            </a:r>
          </a:p>
          <a:p>
            <a:r>
              <a:rPr lang="en-US" dirty="0" smtClean="0"/>
              <a:t>How long will it take?</a:t>
            </a:r>
          </a:p>
          <a:p>
            <a:r>
              <a:rPr lang="en-US" dirty="0" smtClean="0"/>
              <a:t>What would some side affects be?</a:t>
            </a:r>
            <a:endParaRPr lang="en-US" dirty="0" smtClean="0"/>
          </a:p>
          <a:p>
            <a:endParaRPr lang="en-US" dirty="0"/>
          </a:p>
        </p:txBody>
      </p:sp>
      <p:sp>
        <p:nvSpPr>
          <p:cNvPr id="3" name="Title 2"/>
          <p:cNvSpPr>
            <a:spLocks noGrp="1"/>
          </p:cNvSpPr>
          <p:nvPr>
            <p:ph type="title"/>
          </p:nvPr>
        </p:nvSpPr>
        <p:spPr/>
        <p:txBody>
          <a:bodyPr/>
          <a:lstStyle/>
          <a:p>
            <a:r>
              <a:rPr lang="en-US" dirty="0" smtClean="0"/>
              <a:t>FAQ</a:t>
            </a:r>
            <a:endParaRPr lang="en-US" dirty="0"/>
          </a:p>
        </p:txBody>
      </p:sp>
    </p:spTree>
    <p:extLst>
      <p:ext uri="{BB962C8B-B14F-4D97-AF65-F5344CB8AC3E}">
        <p14:creationId xmlns:p14="http://schemas.microsoft.com/office/powerpoint/2010/main" val="1922784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90800"/>
            <a:ext cx="7543800" cy="1524000"/>
          </a:xfrm>
        </p:spPr>
        <p:txBody>
          <a:bodyPr/>
          <a:lstStyle/>
          <a:p>
            <a:r>
              <a:rPr lang="en-US" sz="6000" b="1" dirty="0" smtClean="0"/>
              <a:t>How would it effect the earth?</a:t>
            </a:r>
            <a:endParaRPr lang="en-US" sz="6000" b="1" dirty="0"/>
          </a:p>
        </p:txBody>
      </p:sp>
    </p:spTree>
    <p:extLst>
      <p:ext uri="{BB962C8B-B14F-4D97-AF65-F5344CB8AC3E}">
        <p14:creationId xmlns:p14="http://schemas.microsoft.com/office/powerpoint/2010/main" val="3732006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534400" cy="5486400"/>
          </a:xfrm>
        </p:spPr>
        <p:txBody>
          <a:bodyPr/>
          <a:lstStyle/>
          <a:p>
            <a:r>
              <a:rPr lang="en-US" dirty="0" smtClean="0"/>
              <a:t>What is the earths magnetic field?</a:t>
            </a:r>
          </a:p>
          <a:p>
            <a:pPr lvl="1"/>
            <a:r>
              <a:rPr lang="en-US" dirty="0"/>
              <a:t>Earth's magnetic field (also known as the geomagnetic field) is the magnetic field that extends from the Earth's interior to where it meets the solar wind, a stream of charged particles emanating from the </a:t>
            </a:r>
            <a:r>
              <a:rPr lang="en-US" dirty="0" smtClean="0"/>
              <a:t>Sun (physics.org).</a:t>
            </a:r>
          </a:p>
          <a:p>
            <a:r>
              <a:rPr lang="en-US" dirty="0" smtClean="0"/>
              <a:t>How is it generated?</a:t>
            </a:r>
          </a:p>
          <a:p>
            <a:pPr lvl="1"/>
            <a:r>
              <a:rPr lang="en-US" dirty="0"/>
              <a:t>The origin of the Earth's magnetic field is not completely understood, but is thought to be associated with electrical currents produced by the coupling of convective effects and rotation in the spinning liquid metallic outer core of iron and nickel. This mechanism is termed the dynamo </a:t>
            </a:r>
            <a:r>
              <a:rPr lang="en-US" dirty="0" smtClean="0"/>
              <a:t>effect (generation of earths core). </a:t>
            </a:r>
            <a:endParaRPr lang="en-US" dirty="0"/>
          </a:p>
        </p:txBody>
      </p:sp>
      <p:sp>
        <p:nvSpPr>
          <p:cNvPr id="3" name="Title 2"/>
          <p:cNvSpPr>
            <a:spLocks noGrp="1"/>
          </p:cNvSpPr>
          <p:nvPr>
            <p:ph type="title"/>
          </p:nvPr>
        </p:nvSpPr>
        <p:spPr>
          <a:xfrm>
            <a:off x="762000" y="5715000"/>
            <a:ext cx="7543800" cy="914400"/>
          </a:xfrm>
        </p:spPr>
        <p:txBody>
          <a:bodyPr/>
          <a:lstStyle/>
          <a:p>
            <a:r>
              <a:rPr lang="en-US" dirty="0" smtClean="0"/>
              <a:t>Magnetic field (overview)</a:t>
            </a:r>
            <a:endParaRPr lang="en-US" dirty="0"/>
          </a:p>
        </p:txBody>
      </p:sp>
    </p:spTree>
    <p:extLst>
      <p:ext uri="{BB962C8B-B14F-4D97-AF65-F5344CB8AC3E}">
        <p14:creationId xmlns:p14="http://schemas.microsoft.com/office/powerpoint/2010/main" val="62686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1"/>
            <a:ext cx="8305800" cy="4648200"/>
          </a:xfrm>
        </p:spPr>
        <p:txBody>
          <a:bodyPr/>
          <a:lstStyle/>
          <a:p>
            <a:r>
              <a:rPr lang="en-US" dirty="0" smtClean="0"/>
              <a:t>As stated before the earths rotation creates a small magnetic field, and this magnetic  field protects us from damaging rays of solar radiation and it helps us find our way around using a compass we can piggy back on the magnetic field, and by doing that we can tell which direction we’re going (north, south, east, and west: the earths magnetic field)</a:t>
            </a:r>
          </a:p>
          <a:p>
            <a:r>
              <a:rPr lang="en-US" dirty="0" smtClean="0"/>
              <a:t>If the earth would stop, then our general sense of direction would be disappear along with the magnetic field</a:t>
            </a:r>
          </a:p>
          <a:p>
            <a:r>
              <a:rPr lang="en-US" dirty="0" smtClean="0"/>
              <a:t>The migratory pattern of birds would also be disrupted because they would also lose their sense of direction and eventually die off </a:t>
            </a:r>
            <a:endParaRPr lang="en-US" dirty="0"/>
          </a:p>
        </p:txBody>
      </p:sp>
      <p:sp>
        <p:nvSpPr>
          <p:cNvPr id="3" name="Title 2"/>
          <p:cNvSpPr>
            <a:spLocks noGrp="1"/>
          </p:cNvSpPr>
          <p:nvPr>
            <p:ph type="title"/>
          </p:nvPr>
        </p:nvSpPr>
        <p:spPr>
          <a:xfrm>
            <a:off x="609600" y="5562600"/>
            <a:ext cx="7543800" cy="914400"/>
          </a:xfrm>
        </p:spPr>
        <p:txBody>
          <a:bodyPr/>
          <a:lstStyle/>
          <a:p>
            <a:r>
              <a:rPr lang="en-US" dirty="0" smtClean="0"/>
              <a:t>How the earth stopping affects the magnetic field</a:t>
            </a:r>
            <a:endParaRPr lang="en-US" dirty="0"/>
          </a:p>
        </p:txBody>
      </p:sp>
    </p:spTree>
    <p:extLst>
      <p:ext uri="{BB962C8B-B14F-4D97-AF65-F5344CB8AC3E}">
        <p14:creationId xmlns:p14="http://schemas.microsoft.com/office/powerpoint/2010/main" val="398569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458200" cy="4572000"/>
          </a:xfrm>
        </p:spPr>
        <p:txBody>
          <a:bodyPr>
            <a:normAutofit lnSpcReduction="10000"/>
          </a:bodyPr>
          <a:lstStyle/>
          <a:p>
            <a:r>
              <a:rPr lang="en-US" dirty="0"/>
              <a:t> During daytime for 6 months, the surface temperature would depend on your latitude, being far hotter that it is now at the equator than at the poles where the light rays are more slanted and heating efficiency is lower. This long-term temperature gradient would alter the atmospheric wind circulation pattern so that the air would move from the equator to the poles rather than in wind systems parallel to the equator like they are now. The yearly change in the Sun's position in the sky would now be just its seasonal motion up and down the sky towards the south due to the orbit of the Earth and its axial tilt. As you moved along constant lines of Earth latitude, you would see the elevation of the Sun increase or decrease in the sky just as we now see the elevation of the Sun change from a single point on the Earth due to the Earth's daily rotation</a:t>
            </a:r>
            <a:r>
              <a:rPr lang="en-US" dirty="0" smtClean="0"/>
              <a:t>. (what would happen if the earth stopped spinning? By Dr. Sten Odenwald)</a:t>
            </a:r>
            <a:endParaRPr lang="en-US" dirty="0"/>
          </a:p>
        </p:txBody>
      </p:sp>
      <p:sp>
        <p:nvSpPr>
          <p:cNvPr id="3" name="Title 2"/>
          <p:cNvSpPr>
            <a:spLocks noGrp="1"/>
          </p:cNvSpPr>
          <p:nvPr>
            <p:ph type="title"/>
          </p:nvPr>
        </p:nvSpPr>
        <p:spPr>
          <a:xfrm>
            <a:off x="762000" y="5334000"/>
            <a:ext cx="7543800" cy="914400"/>
          </a:xfrm>
        </p:spPr>
        <p:txBody>
          <a:bodyPr/>
          <a:lstStyle/>
          <a:p>
            <a:r>
              <a:rPr lang="en-US" dirty="0" smtClean="0"/>
              <a:t>Temperature Changes  </a:t>
            </a:r>
            <a:endParaRPr lang="en-US" dirty="0"/>
          </a:p>
        </p:txBody>
      </p:sp>
    </p:spTree>
    <p:extLst>
      <p:ext uri="{BB962C8B-B14F-4D97-AF65-F5344CB8AC3E}">
        <p14:creationId xmlns:p14="http://schemas.microsoft.com/office/powerpoint/2010/main" val="409966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1"/>
            <a:ext cx="7848600" cy="4343399"/>
          </a:xfrm>
        </p:spPr>
        <p:txBody>
          <a:bodyPr/>
          <a:lstStyle/>
          <a:p>
            <a:r>
              <a:rPr lang="en-US" dirty="0"/>
              <a:t>If it stopped spinning completely...not even once every 365 days, you would get 1/2 year daylight and 1/2 year </a:t>
            </a:r>
            <a:r>
              <a:rPr lang="en-US" dirty="0" smtClean="0"/>
              <a:t>nighttime</a:t>
            </a:r>
          </a:p>
          <a:p>
            <a:r>
              <a:rPr lang="en-US" dirty="0"/>
              <a:t> If the rotation period slowed to 1 rotation every 365 days a condition called 'sun synchronous', every spot in the Earth would have permanent daytime or nighttime all year long. This is similar to the situation on the Moon where for 2 weeks the front-side is illuminated by the Sun, and for 2 weeks the back side is illuminated. This situation for the Earth is not the condition of 'stopped' rotation, but it is as close as the laws of physics will let the Earth get</a:t>
            </a:r>
            <a:r>
              <a:rPr lang="en-US" dirty="0" smtClean="0"/>
              <a:t>. </a:t>
            </a:r>
            <a:endParaRPr lang="en-US" dirty="0"/>
          </a:p>
        </p:txBody>
      </p:sp>
      <p:sp>
        <p:nvSpPr>
          <p:cNvPr id="3" name="Title 2"/>
          <p:cNvSpPr>
            <a:spLocks noGrp="1"/>
          </p:cNvSpPr>
          <p:nvPr>
            <p:ph type="title"/>
          </p:nvPr>
        </p:nvSpPr>
        <p:spPr/>
        <p:txBody>
          <a:bodyPr/>
          <a:lstStyle/>
          <a:p>
            <a:r>
              <a:rPr lang="en-US" dirty="0" smtClean="0"/>
              <a:t>Time changes </a:t>
            </a:r>
            <a:endParaRPr lang="en-US" dirty="0"/>
          </a:p>
        </p:txBody>
      </p:sp>
    </p:spTree>
    <p:extLst>
      <p:ext uri="{BB962C8B-B14F-4D97-AF65-F5344CB8AC3E}">
        <p14:creationId xmlns:p14="http://schemas.microsoft.com/office/powerpoint/2010/main" val="4163459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1"/>
            <a:ext cx="8077200" cy="4038599"/>
          </a:xfrm>
        </p:spPr>
        <p:txBody>
          <a:bodyPr/>
          <a:lstStyle/>
          <a:p>
            <a:r>
              <a:rPr lang="en-US" dirty="0" smtClean="0"/>
              <a:t> William Westfield, the author of “Does the Earth rotate? NO!” tries to bring back the theory that the did not move, but in fact everything else rotated around the earth. To prove his point he fixed a telescope on the sun in hopes to prove that the sun moves (oddbooks)</a:t>
            </a:r>
          </a:p>
          <a:p>
            <a:r>
              <a:rPr lang="en-US" dirty="0" smtClean="0"/>
              <a:t>According to </a:t>
            </a:r>
            <a:r>
              <a:rPr lang="en-US" dirty="0" smtClean="0"/>
              <a:t>Anthony </a:t>
            </a:r>
            <a:r>
              <a:rPr lang="en-US" dirty="0"/>
              <a:t>W</a:t>
            </a:r>
            <a:r>
              <a:rPr lang="en-US" dirty="0" smtClean="0"/>
              <a:t>atts </a:t>
            </a:r>
            <a:r>
              <a:rPr lang="en-US" dirty="0" smtClean="0"/>
              <a:t>in </a:t>
            </a:r>
            <a:r>
              <a:rPr lang="en-US" dirty="0" smtClean="0"/>
              <a:t>“when </a:t>
            </a:r>
            <a:r>
              <a:rPr lang="en-US" dirty="0" smtClean="0"/>
              <a:t>the earth </a:t>
            </a:r>
            <a:r>
              <a:rPr lang="en-US" dirty="0" smtClean="0"/>
              <a:t>stops”  (national </a:t>
            </a:r>
            <a:r>
              <a:rPr lang="en-US" dirty="0" smtClean="0"/>
              <a:t>geographic) the earths rotation stops by </a:t>
            </a:r>
            <a:r>
              <a:rPr lang="en-US" dirty="0" smtClean="0"/>
              <a:t>1.7 milliseconds every 100 years, so in theory it will take 1.9 billion years to stop completely</a:t>
            </a:r>
          </a:p>
          <a:p>
            <a:endParaRPr lang="en-US" dirty="0"/>
          </a:p>
        </p:txBody>
      </p:sp>
      <p:sp>
        <p:nvSpPr>
          <p:cNvPr id="3" name="Title 2"/>
          <p:cNvSpPr>
            <a:spLocks noGrp="1"/>
          </p:cNvSpPr>
          <p:nvPr>
            <p:ph type="title"/>
          </p:nvPr>
        </p:nvSpPr>
        <p:spPr/>
        <p:txBody>
          <a:bodyPr/>
          <a:lstStyle/>
          <a:p>
            <a:r>
              <a:rPr lang="en-US" dirty="0" smtClean="0"/>
              <a:t>Theories </a:t>
            </a:r>
            <a:endParaRPr lang="en-US" dirty="0"/>
          </a:p>
        </p:txBody>
      </p:sp>
    </p:spTree>
    <p:extLst>
      <p:ext uri="{BB962C8B-B14F-4D97-AF65-F5344CB8AC3E}">
        <p14:creationId xmlns:p14="http://schemas.microsoft.com/office/powerpoint/2010/main" val="2621069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1"/>
            <a:ext cx="8077200" cy="4343399"/>
          </a:xfrm>
        </p:spPr>
        <p:txBody>
          <a:bodyPr/>
          <a:lstStyle/>
          <a:p>
            <a:r>
              <a:rPr lang="en-US" dirty="0" smtClean="0"/>
              <a:t>For the different weather patterns that occur, we can always where warmer clothing to protect ourselves from the colder weather, while for the warmer weather we would have to cover ourselves up more bu</a:t>
            </a:r>
            <a:r>
              <a:rPr lang="en-US" dirty="0" smtClean="0"/>
              <a:t>t still where cool clothing</a:t>
            </a:r>
          </a:p>
          <a:p>
            <a:r>
              <a:rPr lang="en-US" dirty="0" smtClean="0"/>
              <a:t>The time change would hit us the worst because half of us would be in the dark while the other half would be In full daylight, but that that can </a:t>
            </a:r>
            <a:r>
              <a:rPr lang="en-US" dirty="0"/>
              <a:t>b</a:t>
            </a:r>
            <a:r>
              <a:rPr lang="en-US" dirty="0" smtClean="0"/>
              <a:t>e easily solved with curtains and lamps</a:t>
            </a:r>
          </a:p>
          <a:p>
            <a:endParaRPr lang="en-US" dirty="0" smtClean="0"/>
          </a:p>
          <a:p>
            <a:endParaRPr lang="en-US" dirty="0"/>
          </a:p>
        </p:txBody>
      </p:sp>
      <p:sp>
        <p:nvSpPr>
          <p:cNvPr id="3" name="Title 2"/>
          <p:cNvSpPr>
            <a:spLocks noGrp="1"/>
          </p:cNvSpPr>
          <p:nvPr>
            <p:ph type="title"/>
          </p:nvPr>
        </p:nvSpPr>
        <p:spPr/>
        <p:txBody>
          <a:bodyPr/>
          <a:lstStyle/>
          <a:p>
            <a:r>
              <a:rPr lang="en-US" dirty="0" smtClean="0"/>
              <a:t>Possible </a:t>
            </a:r>
            <a:r>
              <a:rPr lang="en-US" dirty="0" smtClean="0"/>
              <a:t>preparations </a:t>
            </a:r>
            <a:endParaRPr lang="en-US" dirty="0"/>
          </a:p>
        </p:txBody>
      </p:sp>
    </p:spTree>
    <p:extLst>
      <p:ext uri="{BB962C8B-B14F-4D97-AF65-F5344CB8AC3E}">
        <p14:creationId xmlns:p14="http://schemas.microsoft.com/office/powerpoint/2010/main" val="29179397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391</TotalTime>
  <Words>798</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Elemental</vt:lpstr>
      <vt:lpstr>What if the earth stopped spinning?</vt:lpstr>
      <vt:lpstr>FAQ</vt:lpstr>
      <vt:lpstr>How would it effect the earth?</vt:lpstr>
      <vt:lpstr>Magnetic field (overview)</vt:lpstr>
      <vt:lpstr>How the earth stopping affects the magnetic field</vt:lpstr>
      <vt:lpstr>Temperature Changes  </vt:lpstr>
      <vt:lpstr>Time changes </vt:lpstr>
      <vt:lpstr>Theories </vt:lpstr>
      <vt:lpstr>Possible preparations </vt:lpstr>
      <vt:lpstr>Resources </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if the earth stopped spinning?</dc:title>
  <dc:creator>lhsfreshman</dc:creator>
  <cp:lastModifiedBy>lhsfreshman</cp:lastModifiedBy>
  <cp:revision>21</cp:revision>
  <dcterms:created xsi:type="dcterms:W3CDTF">2014-03-13T23:00:10Z</dcterms:created>
  <dcterms:modified xsi:type="dcterms:W3CDTF">2014-04-24T01:37:44Z</dcterms:modified>
</cp:coreProperties>
</file>