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embeddedFontLst>
    <p:embeddedFont>
      <p:font typeface="Roboto"/>
      <p:regular r:id="rId26"/>
      <p:bold r:id="rId27"/>
      <p:italic r:id="rId28"/>
      <p:boldItalic r:id="rId29"/>
    </p:embeddedFont>
    <p:embeddedFont>
      <p:font typeface="Source Code Pro"/>
      <p:regular r:id="rId30"/>
      <p:bold r:id="rId31"/>
    </p:embeddedFont>
    <p:embeddedFont>
      <p:font typeface="Oswald"/>
      <p:regular r:id="rId32"/>
      <p:bold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D0A95BC-32F9-4109-80A3-0CECE6CD9745}">
  <a:tblStyle styleId="{6D0A95BC-32F9-4109-80A3-0CECE6CD9745}" styleName="Table_0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-regular.fntdata"/><Relationship Id="rId25" Type="http://schemas.openxmlformats.org/officeDocument/2006/relationships/slide" Target="slides/slide20.xml"/><Relationship Id="rId28" Type="http://schemas.openxmlformats.org/officeDocument/2006/relationships/font" Target="fonts/Roboto-italic.fntdata"/><Relationship Id="rId27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SourceCodePro-bold.fntdata"/><Relationship Id="rId30" Type="http://schemas.openxmlformats.org/officeDocument/2006/relationships/font" Target="fonts/SourceCodePro-regular.fntdata"/><Relationship Id="rId11" Type="http://schemas.openxmlformats.org/officeDocument/2006/relationships/slide" Target="slides/slide6.xml"/><Relationship Id="rId33" Type="http://schemas.openxmlformats.org/officeDocument/2006/relationships/font" Target="fonts/Oswald-bold.fntdata"/><Relationship Id="rId10" Type="http://schemas.openxmlformats.org/officeDocument/2006/relationships/slide" Target="slides/slide5.xml"/><Relationship Id="rId32" Type="http://schemas.openxmlformats.org/officeDocument/2006/relationships/font" Target="fonts/Oswald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4CCC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canva.com/design/DACCHkb7y8c/87SH_6IJqSaennp-NvZeAA/view?utm_content=DACCHkb7y8c&amp;utm_campaign=designshare&amp;utm_medium=link&amp;utm_source=sharebutton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splice.gopro.com/v?id=01g3awn1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MT 2 Economics Project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Dulce Contreras and Daniel Baca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did you decide how much to produce?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Daniel purchased the supplies to make the Kabobs and Dulce made as much possible with the the supplies.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the first round 36 Kabobs were produced with some leftover supplies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the second round new supplies were purchased to replace the ones that ran out and all supplies were used by the end. 23 Kabobs were made.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Demand Schedule</a:t>
            </a:r>
          </a:p>
        </p:txBody>
      </p:sp>
      <p:graphicFrame>
        <p:nvGraphicFramePr>
          <p:cNvPr id="123" name="Shape 123"/>
          <p:cNvGraphicFramePr/>
          <p:nvPr/>
        </p:nvGraphicFramePr>
        <p:xfrm>
          <a:off x="0" y="1268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{6D0A95BC-32F9-4109-80A3-0CECE6CD9745}</a:tableStyleId>
              </a:tblPr>
              <a:tblGrid>
                <a:gridCol w="1932950"/>
                <a:gridCol w="1205575"/>
                <a:gridCol w="1205550"/>
              </a:tblGrid>
              <a:tr h="4345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</a:rPr>
                        <a:t>Demand Schedule</a:t>
                      </a:r>
                    </a:p>
                  </a:txBody>
                  <a:tcPr marT="19050" marB="19050" marR="28575" marL="28575" anchor="b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Would buy</a:t>
                      </a:r>
                    </a:p>
                  </a:txBody>
                  <a:tcPr marT="19050" marB="19050" marR="28575" marL="28575" anchor="b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Profit made</a:t>
                      </a:r>
                    </a:p>
                  </a:txBody>
                  <a:tcPr marT="19050" marB="19050" marR="28575" marL="28575" anchor="b">
                    <a:solidFill>
                      <a:srgbClr val="C9DAF8"/>
                    </a:solidFill>
                  </a:tcPr>
                </a:tc>
              </a:tr>
              <a:tr h="43455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$1.00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-$13.00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</a:tr>
              <a:tr h="43455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$1.50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$3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</a:tr>
              <a:tr h="43455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$2.00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$19.00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</a:tr>
              <a:tr h="43455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$2.50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$35.00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</a:tr>
              <a:tr h="43455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$3.00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$63.00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" name="Shape 124"/>
          <p:cNvGraphicFramePr/>
          <p:nvPr/>
        </p:nvGraphicFramePr>
        <p:xfrm>
          <a:off x="5013175" y="12504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{6D0A95BC-32F9-4109-80A3-0CECE6CD9745}</a:tableStyleId>
              </a:tblPr>
              <a:tblGrid>
                <a:gridCol w="2021300"/>
                <a:gridCol w="1182400"/>
                <a:gridCol w="927125"/>
              </a:tblGrid>
              <a:tr h="4788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</a:rPr>
                        <a:t>Demand Schedule</a:t>
                      </a:r>
                    </a:p>
                  </a:txBody>
                  <a:tcPr marT="19050" marB="19050" marR="28575" marL="28575" anchor="b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Would buy</a:t>
                      </a:r>
                    </a:p>
                  </a:txBody>
                  <a:tcPr marT="19050" marB="19050" marR="28575" marL="28575" anchor="b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Profit made</a:t>
                      </a:r>
                    </a:p>
                  </a:txBody>
                  <a:tcPr marT="19050" marB="19050" marR="28575" marL="28575" anchor="b">
                    <a:solidFill>
                      <a:srgbClr val="C9DAF8"/>
                    </a:solidFill>
                  </a:tcPr>
                </a:tc>
              </a:tr>
              <a:tr h="4352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$1.00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$23.00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</a:tr>
              <a:tr h="4352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$1.50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$35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</a:tr>
              <a:tr h="4352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$2.00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$46.00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</a:tr>
              <a:tr h="4352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$2.50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-$57.50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</a:tr>
              <a:tr h="4352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$3.00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-$69.00</a:t>
                      </a:r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Suppliers of Supplies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Dollar Tree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11" y="2133736"/>
            <a:ext cx="2705149" cy="270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2404" y="2133724"/>
            <a:ext cx="3334570" cy="270515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>
            <p:ph idx="2" type="body"/>
          </p:nvPr>
        </p:nvSpPr>
        <p:spPr>
          <a:xfrm>
            <a:off x="4832400" y="1468825"/>
            <a:ext cx="3999900" cy="161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R-N Market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Supplies  and Total Costs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549475"/>
            <a:ext cx="4276200" cy="359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Marshmallows: $14.38 for 8 bags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Hershey's Chocolate: $17.38 for 22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Kabob sticks: $1.08 for 100 sticks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Strawberries: $9.90 for 5 boxes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 txBox="1"/>
          <p:nvPr/>
        </p:nvSpPr>
        <p:spPr>
          <a:xfrm>
            <a:off x="4556125" y="1549475"/>
            <a:ext cx="4276200" cy="35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Rice Krispies Cereal: $5.69 for 1 box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Bags: $2.16 for 50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Sprinkles: $3.58 for 2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Butter: $2.29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628650" y="2115661"/>
            <a:ext cx="7886700" cy="9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4984750" y="372600"/>
            <a:ext cx="3149100" cy="9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Total money used for supplies: $56.46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 did we choose our price?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445012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the first round we added the total amount of money spent on supplies and divided it by the number of Kabobs made.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It cost around $1.40 to make each Kabob so in order to maximize profits we placed the price at $3.00.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Cost of Production (Time)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1st Round: 36 Kabobs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Time = 7 hours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2nd Round: 23 Kabobs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Time = 4 hours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Market Structure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Oligopoly</a:t>
            </a:r>
          </a:p>
          <a:p>
            <a:pPr indent="-3810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Very differentiated products</a:t>
            </a:r>
          </a:p>
          <a:p>
            <a:pPr indent="-3810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Few suppliers</a:t>
            </a:r>
          </a:p>
          <a:p>
            <a:pPr indent="-3810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Have a big influence on price</a:t>
            </a:r>
          </a:p>
          <a:p>
            <a:pPr indent="-381000" lvl="1" marL="91440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Have a big amount of market power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Revenue from sales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1st Round: $108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	36 @ $3.00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sp>
        <p:nvSpPr>
          <p:cNvPr id="167" name="Shape 167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2nd Round: $53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	7 @ $3.00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	16 @ $2.00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Surplus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4053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the second round we did not have enough people that were willing to buy the kabobs at $3.00 so we decided to lower the price to $2.00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sold 7 Kabobs at $3.00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sold 14 Kabobs at $2.00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did demand play a role in pricing?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 our demand schedule we noticed that people would be willing to buy one Kabob at $3.00, $2.50, and $2.00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order to have a bigger profit margin we priced them at $3.00 and made $108.00 in revenue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sold the 1st round Kabobs on a Tuesday when we had a larger number of customers, therefore having a larger demand. We sold the 2nd round of Kabobs on a Friday where we had a fewer number of customers and a lower demand.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did you decide on product?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wanted something unique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Something that people would want to buy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decided that making something sweet would be in high demand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Wanted something easy to make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Decided on Kabobs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real life would you choose a partnership?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real life Daniel would not have the baking skills and patience to mass produce Sweet Treat Kabobs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real life Dulce would be able to make the Kabobs but not sell them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rely on each other to help fill our gaps and if we did this in real life we would still choose a partnership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Business Model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349375"/>
            <a:ext cx="8520600" cy="310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1950" lvl="0" marL="457200">
              <a:spcBef>
                <a:spcPts val="0"/>
              </a:spcBef>
              <a:buSzPct val="100000"/>
              <a:buAutoNum type="arabicPeriod"/>
            </a:pPr>
            <a:r>
              <a:rPr lang="en" sz="2100"/>
              <a:t>Partnership</a:t>
            </a:r>
          </a:p>
          <a:p>
            <a:pPr indent="-361950" lvl="1" marL="914400">
              <a:spcBef>
                <a:spcPts val="0"/>
              </a:spcBef>
              <a:buSzPct val="100000"/>
              <a:buAutoNum type="alphaLcPeriod"/>
            </a:pPr>
            <a:r>
              <a:rPr lang="en" sz="2100"/>
              <a:t>Dulce can be the manufacturer</a:t>
            </a:r>
          </a:p>
          <a:p>
            <a:pPr indent="-36195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100"/>
              <a:t>Daniel can be the supplier and seller</a:t>
            </a:r>
          </a:p>
          <a:p>
            <a:pPr indent="-36195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100"/>
              <a:t>Sole Proprietor</a:t>
            </a:r>
          </a:p>
          <a:p>
            <a:pPr indent="-36195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100"/>
              <a:t>Too much work for one person</a:t>
            </a:r>
          </a:p>
          <a:p>
            <a:pPr indent="-36195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100"/>
              <a:t>Neither one of us has all the skills necessary </a:t>
            </a:r>
          </a:p>
          <a:p>
            <a:pPr indent="-36195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100"/>
              <a:t>Corporation</a:t>
            </a:r>
          </a:p>
          <a:p>
            <a:pPr indent="-36195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100"/>
              <a:t>Cannot sell stocks</a:t>
            </a:r>
          </a:p>
          <a:p>
            <a:pPr indent="-36195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100"/>
              <a:t>Not a big enough business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did having a Partnership help you?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Dulce was able to apply her knowledge about baking and Food Services to make the Kabobs.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Daniel was able to use his resources to purchase supplies and his connections to sell the Kabobs.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of business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000"/>
              <a:t>Sweet Treat Kabobs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3000"/>
              <a:t>By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/>
              <a:t>Dulce Contreras and Daniel Baca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Slogan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318012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algn="ctr">
              <a:spcBef>
                <a:spcPts val="0"/>
              </a:spcBef>
              <a:buNone/>
            </a:pPr>
            <a:r>
              <a:rPr lang="en" sz="3600"/>
              <a:t>“When you need something sweet, this is the treat!”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Logo</a:t>
            </a:r>
          </a:p>
        </p:txBody>
      </p:sp>
      <p:pic>
        <p:nvPicPr>
          <p:cNvPr descr="Swwet t.jpg"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8000" y="372500"/>
            <a:ext cx="4490200" cy="449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Magazine Ad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https://www.canva.com/design/DACCHkb7y8c/87SH_6IJqSaennp-NvZeAA/view?utm_content=DACCHkb7y8c&amp;utm_campaign=designshare&amp;utm_medium=link&amp;utm_source=sharebutton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Commercial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https://splice.gopro.com/v?id=01g3awn1E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